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680" r:id="rId10"/>
    <p:sldId id="267" r:id="rId11"/>
    <p:sldId id="270" r:id="rId12"/>
    <p:sldId id="314" r:id="rId13"/>
    <p:sldId id="268" r:id="rId14"/>
    <p:sldId id="290" r:id="rId15"/>
    <p:sldId id="305" r:id="rId16"/>
    <p:sldId id="289" r:id="rId17"/>
    <p:sldId id="313" r:id="rId18"/>
    <p:sldId id="263" r:id="rId19"/>
    <p:sldId id="266" r:id="rId20"/>
    <p:sldId id="304" r:id="rId21"/>
    <p:sldId id="272" r:id="rId22"/>
    <p:sldId id="275" r:id="rId23"/>
    <p:sldId id="327" r:id="rId24"/>
    <p:sldId id="273" r:id="rId25"/>
    <p:sldId id="292" r:id="rId26"/>
    <p:sldId id="330" r:id="rId27"/>
    <p:sldId id="285" r:id="rId28"/>
    <p:sldId id="329" r:id="rId29"/>
    <p:sldId id="318" r:id="rId30"/>
    <p:sldId id="328" r:id="rId31"/>
    <p:sldId id="319" r:id="rId32"/>
    <p:sldId id="320" r:id="rId33"/>
    <p:sldId id="325" r:id="rId34"/>
    <p:sldId id="323" r:id="rId35"/>
    <p:sldId id="331" r:id="rId36"/>
    <p:sldId id="281" r:id="rId37"/>
    <p:sldId id="287" r:id="rId38"/>
    <p:sldId id="288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09/23/2023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23.09.2023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23.09.2023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23.09.2023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209.14792" TargetMode="External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1.02111" TargetMode="External"/><Relationship Id="rId5" Type="http://schemas.openxmlformats.org/officeDocument/2006/relationships/hyperlink" Target="https://imagen.research.google/" TargetMode="External"/><Relationship Id="rId10" Type="http://schemas.openxmlformats.org/officeDocument/2006/relationships/hyperlink" Target="https://beta.dreamstudio.ai/dream" TargetMode="External"/><Relationship Id="rId4" Type="http://schemas.openxmlformats.org/officeDocument/2006/relationships/hyperlink" Target="https://arxiv.org/abs/2112.10741" TargetMode="External"/><Relationship Id="rId9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often, (convolutional) U-Net architectures (skip connections)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10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GLIDE</a:t>
            </a:r>
            <a:r>
              <a:rPr lang="en-DE" sz="2600" dirty="0"/>
              <a:t>, </a:t>
            </a:r>
            <a:r>
              <a:rPr lang="en-DE" sz="2600" dirty="0">
                <a:hlinkClick r:id="rId5"/>
              </a:rPr>
              <a:t>ImageGen</a:t>
            </a:r>
            <a:r>
              <a:rPr lang="en-DE" sz="2600" dirty="0"/>
              <a:t>, ...</a:t>
            </a:r>
            <a:endParaRPr lang="en-DE" sz="2600" dirty="0">
              <a:hlinkClick r:id="rId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6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7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259594" y="3554957"/>
            <a:ext cx="2702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(Glide)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0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38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13342</TotalTime>
  <Words>2251</Words>
  <Application>Microsoft Office PowerPoint</Application>
  <PresentationFormat>Widescreen</PresentationFormat>
  <Paragraphs>336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Wick, Felix</cp:lastModifiedBy>
  <cp:revision>190</cp:revision>
  <dcterms:created xsi:type="dcterms:W3CDTF">2022-07-19T12:00:00Z</dcterms:created>
  <dcterms:modified xsi:type="dcterms:W3CDTF">2023-09-23T12:25:34Z</dcterms:modified>
</cp:coreProperties>
</file>

<file path=docProps/thumbnail.jpeg>
</file>